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57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59" r:id="rId12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4671" autoAdjust="0"/>
  </p:normalViewPr>
  <p:slideViewPr>
    <p:cSldViewPr>
      <p:cViewPr varScale="1">
        <p:scale>
          <a:sx n="125" d="100"/>
          <a:sy n="125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0677A5C-FADE-4907-B454-9B7DD069F667}" type="slidenum">
              <a:rPr lang="en-GB">
                <a:latin typeface="Tahoma" pitchFamily="34" charset="0"/>
              </a:rPr>
              <a:pPr/>
              <a:t>9</a:t>
            </a:fld>
            <a:endParaRPr lang="en-GB">
              <a:latin typeface="Tahoma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4382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 err="1" smtClean="0"/>
              <a:t>What</a:t>
            </a:r>
            <a:r>
              <a:rPr lang="hr-HR" sz="4000" dirty="0" smtClean="0"/>
              <a:t> </a:t>
            </a:r>
            <a:r>
              <a:rPr lang="hr-HR" sz="4000" dirty="0" err="1" smtClean="0"/>
              <a:t>is</a:t>
            </a:r>
            <a:r>
              <a:rPr lang="hr-HR" sz="4000" dirty="0" smtClean="0"/>
              <a:t> </a:t>
            </a:r>
            <a:r>
              <a:rPr lang="hr-HR" sz="4000" dirty="0" err="1" smtClean="0"/>
              <a:t>entrepreneurial</a:t>
            </a:r>
            <a:r>
              <a:rPr lang="hr-HR" sz="4000" dirty="0" smtClean="0"/>
              <a:t> </a:t>
            </a:r>
            <a:r>
              <a:rPr lang="hr-HR" sz="4000" dirty="0" err="1" smtClean="0"/>
              <a:t>finance</a:t>
            </a:r>
            <a:endParaRPr lang="hr-HR" sz="40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07. i 08.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Venture</a:t>
            </a:r>
            <a:r>
              <a:rPr lang="hr-HR" dirty="0"/>
              <a:t> </a:t>
            </a:r>
            <a:r>
              <a:rPr lang="hr-HR" dirty="0" err="1"/>
              <a:t>character</a:t>
            </a:r>
            <a:r>
              <a:rPr lang="hr-HR" dirty="0"/>
              <a:t> and </a:t>
            </a:r>
            <a:r>
              <a:rPr lang="hr-HR" dirty="0" err="1" smtClean="0"/>
              <a:t>reputation</a:t>
            </a:r>
            <a:endParaRPr lang="en-GB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Having</a:t>
            </a:r>
            <a:r>
              <a:rPr lang="hr-HR" dirty="0" smtClean="0"/>
              <a:t> </a:t>
            </a:r>
            <a:r>
              <a:rPr lang="hr-HR" dirty="0" err="1" smtClean="0"/>
              <a:t>high</a:t>
            </a:r>
            <a:r>
              <a:rPr lang="hr-HR" dirty="0" smtClean="0"/>
              <a:t> </a:t>
            </a:r>
            <a:r>
              <a:rPr lang="hr-HR" dirty="0" err="1" smtClean="0"/>
              <a:t>ethical</a:t>
            </a:r>
            <a:r>
              <a:rPr lang="hr-HR" dirty="0" smtClean="0"/>
              <a:t> </a:t>
            </a:r>
            <a:r>
              <a:rPr lang="hr-HR" dirty="0" err="1" smtClean="0"/>
              <a:t>standards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most </a:t>
            </a:r>
            <a:r>
              <a:rPr lang="hr-HR" dirty="0" err="1" smtClean="0"/>
              <a:t>important</a:t>
            </a:r>
            <a:r>
              <a:rPr lang="hr-HR" dirty="0" smtClean="0"/>
              <a:t> </a:t>
            </a:r>
            <a:r>
              <a:rPr lang="hr-HR" dirty="0" err="1" smtClean="0"/>
              <a:t>factor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long-term</a:t>
            </a:r>
            <a:r>
              <a:rPr lang="hr-HR" dirty="0" smtClean="0"/>
              <a:t> </a:t>
            </a:r>
            <a:r>
              <a:rPr lang="hr-HR" dirty="0" err="1" smtClean="0"/>
              <a:t>success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their</a:t>
            </a:r>
            <a:r>
              <a:rPr lang="hr-HR" dirty="0" smtClean="0"/>
              <a:t> </a:t>
            </a:r>
            <a:r>
              <a:rPr lang="hr-HR" dirty="0" err="1" smtClean="0"/>
              <a:t>ventures</a:t>
            </a:r>
            <a:endParaRPr lang="hr-HR" dirty="0" smtClean="0"/>
          </a:p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venture’s</a:t>
            </a:r>
            <a:r>
              <a:rPr lang="hr-HR" dirty="0" smtClean="0"/>
              <a:t> </a:t>
            </a:r>
            <a:r>
              <a:rPr lang="hr-HR" dirty="0" err="1" smtClean="0"/>
              <a:t>character</a:t>
            </a:r>
            <a:r>
              <a:rPr lang="hr-HR" dirty="0" smtClean="0"/>
              <a:t> and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founder’s</a:t>
            </a:r>
            <a:r>
              <a:rPr lang="hr-HR" dirty="0" smtClean="0"/>
              <a:t> </a:t>
            </a:r>
            <a:r>
              <a:rPr lang="hr-HR" dirty="0" err="1" smtClean="0"/>
              <a:t>character</a:t>
            </a:r>
            <a:r>
              <a:rPr lang="hr-HR" dirty="0" smtClean="0"/>
              <a:t> </a:t>
            </a:r>
            <a:r>
              <a:rPr lang="hr-HR" dirty="0" err="1" smtClean="0"/>
              <a:t>tend</a:t>
            </a:r>
            <a:r>
              <a:rPr lang="hr-HR" dirty="0" smtClean="0"/>
              <a:t> to </a:t>
            </a:r>
            <a:r>
              <a:rPr lang="hr-HR" dirty="0" err="1" smtClean="0"/>
              <a:t>coincide</a:t>
            </a:r>
            <a:endParaRPr lang="hr-HR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smtClean="0"/>
              <a:t>0312244052</a:t>
            </a:r>
          </a:p>
          <a:p>
            <a:pPr eaLnBrk="1" hangingPunct="1"/>
            <a:r>
              <a:rPr lang="hr-HR" smtClean="0">
                <a:hlinkClick r:id="rId2"/>
              </a:rPr>
              <a:t>natasa@efos.hr</a:t>
            </a:r>
            <a:r>
              <a:rPr lang="hr-HR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Characteristics</a:t>
            </a:r>
            <a:endParaRPr lang="hr-HR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connection</a:t>
            </a:r>
            <a:r>
              <a:rPr lang="hr-HR" dirty="0" smtClean="0"/>
              <a:t> </a:t>
            </a:r>
            <a:r>
              <a:rPr lang="hr-HR" dirty="0" err="1" smtClean="0"/>
              <a:t>between</a:t>
            </a:r>
            <a:r>
              <a:rPr lang="hr-HR" dirty="0" smtClean="0"/>
              <a:t> </a:t>
            </a:r>
            <a:r>
              <a:rPr lang="hr-HR" dirty="0" err="1" smtClean="0"/>
              <a:t>entrepreneurship</a:t>
            </a:r>
            <a:r>
              <a:rPr lang="hr-HR" dirty="0" smtClean="0"/>
              <a:t> and </a:t>
            </a:r>
            <a:r>
              <a:rPr lang="hr-HR" dirty="0" err="1" smtClean="0"/>
              <a:t>finance</a:t>
            </a:r>
            <a:endParaRPr lang="hr-HR" dirty="0" smtClean="0"/>
          </a:p>
          <a:p>
            <a:pPr eaLnBrk="1" hangingPunct="1"/>
            <a:r>
              <a:rPr lang="hr-HR" dirty="0" err="1" smtClean="0"/>
              <a:t>Anticipation</a:t>
            </a:r>
            <a:r>
              <a:rPr lang="hr-HR" dirty="0" smtClean="0"/>
              <a:t> and </a:t>
            </a:r>
            <a:r>
              <a:rPr lang="hr-HR" dirty="0" err="1" smtClean="0"/>
              <a:t>avoidance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financial</a:t>
            </a:r>
            <a:r>
              <a:rPr lang="hr-HR" dirty="0" smtClean="0"/>
              <a:t> </a:t>
            </a:r>
            <a:r>
              <a:rPr lang="hr-HR" dirty="0" err="1" smtClean="0"/>
              <a:t>distress</a:t>
            </a:r>
            <a:endParaRPr lang="hr-HR" dirty="0" smtClean="0"/>
          </a:p>
          <a:p>
            <a:pPr eaLnBrk="1" hangingPunct="1"/>
            <a:r>
              <a:rPr lang="hr-HR" dirty="0" err="1" smtClean="0"/>
              <a:t>Involves</a:t>
            </a:r>
            <a:r>
              <a:rPr lang="hr-HR" dirty="0" smtClean="0"/>
              <a:t>:</a:t>
            </a:r>
          </a:p>
          <a:p>
            <a:pPr lvl="1" eaLnBrk="1" hangingPunct="1"/>
            <a:r>
              <a:rPr lang="hr-HR" dirty="0" smtClean="0"/>
              <a:t>Financial </a:t>
            </a:r>
            <a:r>
              <a:rPr lang="hr-HR" dirty="0" err="1" smtClean="0"/>
              <a:t>planning</a:t>
            </a:r>
            <a:endParaRPr lang="hr-HR" dirty="0" smtClean="0"/>
          </a:p>
          <a:p>
            <a:pPr lvl="1" eaLnBrk="1" hangingPunct="1"/>
            <a:r>
              <a:rPr lang="hr-HR" dirty="0" smtClean="0"/>
              <a:t>Monitoring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ventures</a:t>
            </a:r>
            <a:r>
              <a:rPr lang="hr-HR" dirty="0" smtClean="0"/>
              <a:t>’ use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endParaRPr lang="hr-HR" dirty="0" smtClean="0"/>
          </a:p>
          <a:p>
            <a:pPr lvl="1" eaLnBrk="1" hangingPunct="1"/>
            <a:r>
              <a:rPr lang="hr-HR" dirty="0" err="1" smtClean="0"/>
              <a:t>Arranging</a:t>
            </a:r>
            <a:r>
              <a:rPr lang="hr-HR" dirty="0" smtClean="0"/>
              <a:t> for </a:t>
            </a:r>
            <a:r>
              <a:rPr lang="hr-HR" dirty="0" err="1" smtClean="0"/>
              <a:t>any</a:t>
            </a:r>
            <a:r>
              <a:rPr lang="hr-HR" dirty="0" smtClean="0"/>
              <a:t> </a:t>
            </a:r>
            <a:r>
              <a:rPr lang="hr-HR" dirty="0" err="1" smtClean="0"/>
              <a:t>necessary</a:t>
            </a:r>
            <a:r>
              <a:rPr lang="hr-HR" dirty="0" smtClean="0"/>
              <a:t> </a:t>
            </a:r>
            <a:r>
              <a:rPr lang="hr-HR" dirty="0" err="1" smtClean="0"/>
              <a:t>finance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Definition</a:t>
            </a:r>
            <a:endParaRPr lang="hr-HR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err="1" smtClean="0"/>
              <a:t>Entrepreneurial</a:t>
            </a:r>
            <a:r>
              <a:rPr lang="hr-HR" dirty="0" smtClean="0"/>
              <a:t> </a:t>
            </a:r>
            <a:r>
              <a:rPr lang="hr-HR" dirty="0" err="1" smtClean="0"/>
              <a:t>finance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application</a:t>
            </a:r>
            <a:r>
              <a:rPr lang="hr-HR" dirty="0" smtClean="0"/>
              <a:t> and </a:t>
            </a:r>
            <a:r>
              <a:rPr lang="hr-HR" dirty="0" err="1" smtClean="0"/>
              <a:t>adaptation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financial</a:t>
            </a:r>
            <a:r>
              <a:rPr lang="hr-HR" dirty="0" smtClean="0"/>
              <a:t> </a:t>
            </a:r>
            <a:r>
              <a:rPr lang="hr-HR" dirty="0" err="1" smtClean="0"/>
              <a:t>tools</a:t>
            </a:r>
            <a:r>
              <a:rPr lang="hr-HR" dirty="0" smtClean="0"/>
              <a:t>, </a:t>
            </a:r>
            <a:r>
              <a:rPr lang="hr-HR" dirty="0" err="1" smtClean="0"/>
              <a:t>techniques</a:t>
            </a:r>
            <a:r>
              <a:rPr lang="hr-HR" dirty="0" smtClean="0"/>
              <a:t> and </a:t>
            </a:r>
            <a:r>
              <a:rPr lang="hr-HR" dirty="0" err="1" smtClean="0"/>
              <a:t>principals</a:t>
            </a:r>
            <a:r>
              <a:rPr lang="hr-HR" dirty="0" smtClean="0"/>
              <a:t> to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planning</a:t>
            </a:r>
            <a:r>
              <a:rPr lang="hr-HR" dirty="0" smtClean="0"/>
              <a:t>, </a:t>
            </a:r>
            <a:r>
              <a:rPr lang="hr-HR" dirty="0" err="1" smtClean="0"/>
              <a:t>funding</a:t>
            </a:r>
            <a:r>
              <a:rPr lang="hr-HR" dirty="0" smtClean="0"/>
              <a:t>, </a:t>
            </a:r>
            <a:r>
              <a:rPr lang="hr-HR" dirty="0" err="1" smtClean="0"/>
              <a:t>operations</a:t>
            </a:r>
            <a:r>
              <a:rPr lang="hr-HR" dirty="0" smtClean="0"/>
              <a:t> and </a:t>
            </a:r>
            <a:r>
              <a:rPr lang="hr-HR" dirty="0" err="1" smtClean="0"/>
              <a:t>valuation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entrepreneurial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.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Principles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EF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3000" dirty="0" smtClean="0"/>
              <a:t>Real, human and </a:t>
            </a:r>
            <a:r>
              <a:rPr lang="hr-HR" sz="3000" dirty="0" err="1" smtClean="0"/>
              <a:t>financial</a:t>
            </a:r>
            <a:r>
              <a:rPr lang="hr-HR" sz="3000" dirty="0" smtClean="0"/>
              <a:t> </a:t>
            </a:r>
            <a:r>
              <a:rPr lang="hr-HR" sz="3000" dirty="0" err="1" smtClean="0"/>
              <a:t>capital</a:t>
            </a:r>
            <a:r>
              <a:rPr lang="hr-HR" sz="3000" dirty="0" smtClean="0"/>
              <a:t> must </a:t>
            </a:r>
            <a:r>
              <a:rPr lang="hr-HR" sz="3000" dirty="0" err="1" smtClean="0"/>
              <a:t>be</a:t>
            </a:r>
            <a:r>
              <a:rPr lang="hr-HR" sz="3000" dirty="0" smtClean="0"/>
              <a:t> </a:t>
            </a:r>
            <a:r>
              <a:rPr lang="hr-HR" sz="3000" dirty="0" err="1" smtClean="0"/>
              <a:t>rented</a:t>
            </a:r>
            <a:r>
              <a:rPr lang="hr-HR" sz="3000" dirty="0" smtClean="0"/>
              <a:t> </a:t>
            </a:r>
            <a:r>
              <a:rPr lang="hr-HR" sz="3000" dirty="0" err="1" smtClean="0"/>
              <a:t>from</a:t>
            </a:r>
            <a:r>
              <a:rPr lang="hr-HR" sz="3000" dirty="0" smtClean="0"/>
              <a:t> </a:t>
            </a:r>
            <a:r>
              <a:rPr lang="hr-HR" sz="3000" dirty="0" err="1" smtClean="0"/>
              <a:t>owners</a:t>
            </a:r>
            <a:endParaRPr lang="hr-HR" sz="3000" dirty="0" smtClean="0"/>
          </a:p>
          <a:p>
            <a:pPr eaLnBrk="1" hangingPunct="1"/>
            <a:r>
              <a:rPr lang="hr-HR" sz="3000" dirty="0" err="1" smtClean="0"/>
              <a:t>Risk</a:t>
            </a:r>
            <a:r>
              <a:rPr lang="hr-HR" sz="3000" dirty="0" smtClean="0"/>
              <a:t> and </a:t>
            </a:r>
            <a:r>
              <a:rPr lang="hr-HR" sz="3000" dirty="0" err="1" smtClean="0"/>
              <a:t>expected</a:t>
            </a:r>
            <a:r>
              <a:rPr lang="hr-HR" sz="3000" dirty="0" smtClean="0"/>
              <a:t> </a:t>
            </a:r>
            <a:r>
              <a:rPr lang="hr-HR" sz="3000" dirty="0" err="1" smtClean="0"/>
              <a:t>reward</a:t>
            </a:r>
            <a:r>
              <a:rPr lang="hr-HR" sz="3000" dirty="0" smtClean="0"/>
              <a:t> </a:t>
            </a:r>
            <a:r>
              <a:rPr lang="hr-HR" sz="3000" dirty="0" err="1" smtClean="0"/>
              <a:t>go</a:t>
            </a:r>
            <a:r>
              <a:rPr lang="hr-HR" sz="3000" dirty="0" smtClean="0"/>
              <a:t> </a:t>
            </a:r>
            <a:r>
              <a:rPr lang="hr-HR" sz="3000" dirty="0" err="1" smtClean="0"/>
              <a:t>hand</a:t>
            </a:r>
            <a:r>
              <a:rPr lang="hr-HR" sz="3000" dirty="0" smtClean="0"/>
              <a:t> </a:t>
            </a:r>
            <a:r>
              <a:rPr lang="hr-HR" sz="3000" dirty="0" err="1" smtClean="0"/>
              <a:t>in</a:t>
            </a:r>
            <a:r>
              <a:rPr lang="hr-HR" sz="3000" dirty="0" smtClean="0"/>
              <a:t> </a:t>
            </a:r>
            <a:r>
              <a:rPr lang="hr-HR" sz="3000" dirty="0" err="1" smtClean="0"/>
              <a:t>hand</a:t>
            </a:r>
            <a:endParaRPr lang="hr-HR" sz="3000" dirty="0" smtClean="0"/>
          </a:p>
          <a:p>
            <a:pPr eaLnBrk="1" hangingPunct="1"/>
            <a:r>
              <a:rPr lang="hr-HR" sz="3000" dirty="0" smtClean="0"/>
              <a:t>Cash </a:t>
            </a:r>
            <a:r>
              <a:rPr lang="hr-HR" sz="3000" dirty="0" err="1" smtClean="0"/>
              <a:t>is</a:t>
            </a:r>
            <a:r>
              <a:rPr lang="hr-HR" sz="3000" dirty="0" smtClean="0"/>
              <a:t> </a:t>
            </a:r>
            <a:r>
              <a:rPr lang="hr-HR" sz="3000" dirty="0" err="1" smtClean="0"/>
              <a:t>the</a:t>
            </a:r>
            <a:r>
              <a:rPr lang="hr-HR" sz="3000" dirty="0" smtClean="0"/>
              <a:t> </a:t>
            </a:r>
            <a:r>
              <a:rPr lang="hr-HR" sz="3000" dirty="0" err="1" smtClean="0"/>
              <a:t>king</a:t>
            </a:r>
            <a:endParaRPr lang="hr-HR" sz="3000" dirty="0" smtClean="0"/>
          </a:p>
          <a:p>
            <a:pPr eaLnBrk="1" hangingPunct="1"/>
            <a:r>
              <a:rPr lang="hr-HR" sz="3000" dirty="0" smtClean="0"/>
              <a:t>New </a:t>
            </a:r>
            <a:r>
              <a:rPr lang="hr-HR" sz="3000" dirty="0" err="1" smtClean="0"/>
              <a:t>venture</a:t>
            </a:r>
            <a:r>
              <a:rPr lang="hr-HR" sz="3000" dirty="0" smtClean="0"/>
              <a:t> </a:t>
            </a:r>
            <a:r>
              <a:rPr lang="hr-HR" sz="3000" dirty="0" err="1" smtClean="0"/>
              <a:t>financing</a:t>
            </a:r>
            <a:r>
              <a:rPr lang="hr-HR" sz="3000" dirty="0" smtClean="0"/>
              <a:t> </a:t>
            </a:r>
            <a:r>
              <a:rPr lang="hr-HR" sz="3000" dirty="0" err="1" smtClean="0"/>
              <a:t>involves</a:t>
            </a:r>
            <a:r>
              <a:rPr lang="hr-HR" sz="3000" dirty="0" smtClean="0"/>
              <a:t> </a:t>
            </a:r>
            <a:r>
              <a:rPr lang="hr-HR" sz="3000" dirty="0" err="1" smtClean="0"/>
              <a:t>search</a:t>
            </a:r>
            <a:r>
              <a:rPr lang="hr-HR" sz="3000" dirty="0" smtClean="0"/>
              <a:t>, </a:t>
            </a:r>
            <a:r>
              <a:rPr lang="hr-HR" sz="3000" dirty="0" err="1" smtClean="0"/>
              <a:t>negotiation</a:t>
            </a:r>
            <a:r>
              <a:rPr lang="hr-HR" sz="3000" dirty="0" smtClean="0"/>
              <a:t> and </a:t>
            </a:r>
            <a:r>
              <a:rPr lang="hr-HR" sz="3000" dirty="0" err="1" smtClean="0"/>
              <a:t>privacy</a:t>
            </a:r>
            <a:endParaRPr lang="hr-HR" sz="3000" dirty="0" smtClean="0"/>
          </a:p>
          <a:p>
            <a:pPr eaLnBrk="1" hangingPunct="1"/>
            <a:r>
              <a:rPr lang="hr-HR" sz="3000" dirty="0" smtClean="0"/>
              <a:t>A </a:t>
            </a:r>
            <a:r>
              <a:rPr lang="hr-HR" sz="3000" dirty="0" err="1" smtClean="0"/>
              <a:t>venure’s</a:t>
            </a:r>
            <a:r>
              <a:rPr lang="hr-HR" sz="3000" dirty="0" smtClean="0"/>
              <a:t> </a:t>
            </a:r>
            <a:r>
              <a:rPr lang="hr-HR" sz="3000" dirty="0" err="1" smtClean="0"/>
              <a:t>financial</a:t>
            </a:r>
            <a:r>
              <a:rPr lang="hr-HR" sz="3000" dirty="0" smtClean="0"/>
              <a:t> </a:t>
            </a:r>
            <a:r>
              <a:rPr lang="hr-HR" sz="3000" dirty="0" err="1" smtClean="0"/>
              <a:t>objective</a:t>
            </a:r>
            <a:r>
              <a:rPr lang="hr-HR" sz="3000" dirty="0" smtClean="0"/>
              <a:t> </a:t>
            </a:r>
            <a:r>
              <a:rPr lang="hr-HR" sz="3000" dirty="0" err="1" smtClean="0"/>
              <a:t>is</a:t>
            </a:r>
            <a:r>
              <a:rPr lang="hr-HR" sz="3000" dirty="0" smtClean="0"/>
              <a:t> to </a:t>
            </a:r>
            <a:r>
              <a:rPr lang="hr-HR" sz="3000" dirty="0" err="1" smtClean="0"/>
              <a:t>increase</a:t>
            </a:r>
            <a:r>
              <a:rPr lang="hr-HR" sz="3000" dirty="0" smtClean="0"/>
              <a:t> </a:t>
            </a:r>
            <a:r>
              <a:rPr lang="hr-HR" sz="3000" dirty="0" err="1" smtClean="0"/>
              <a:t>value</a:t>
            </a:r>
            <a:endParaRPr lang="hr-HR" sz="3000" dirty="0" smtClean="0"/>
          </a:p>
          <a:p>
            <a:pPr eaLnBrk="1" hangingPunct="1"/>
            <a:r>
              <a:rPr lang="hr-HR" sz="3000" dirty="0" err="1" smtClean="0"/>
              <a:t>Venture</a:t>
            </a:r>
            <a:r>
              <a:rPr lang="hr-HR" sz="3000" dirty="0" smtClean="0"/>
              <a:t> </a:t>
            </a:r>
            <a:r>
              <a:rPr lang="hr-HR" sz="3000" dirty="0" err="1" smtClean="0"/>
              <a:t>character</a:t>
            </a:r>
            <a:r>
              <a:rPr lang="hr-HR" sz="3000" dirty="0" smtClean="0"/>
              <a:t> and </a:t>
            </a:r>
            <a:r>
              <a:rPr lang="hr-HR" sz="3000" dirty="0" err="1" smtClean="0"/>
              <a:t>reputation</a:t>
            </a:r>
            <a:endParaRPr lang="hr-HR" sz="3000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Real, human and financial capital must be rented from owners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venture should </a:t>
            </a:r>
            <a:r>
              <a:rPr lang="hr-HR" dirty="0" err="1" smtClean="0"/>
              <a:t>expect</a:t>
            </a:r>
            <a:r>
              <a:rPr lang="hr-HR" dirty="0" smtClean="0"/>
              <a:t> to </a:t>
            </a:r>
            <a:r>
              <a:rPr lang="hr-HR" dirty="0" err="1" smtClean="0"/>
              <a:t>compensate</a:t>
            </a:r>
            <a:r>
              <a:rPr lang="hr-HR" dirty="0" smtClean="0"/>
              <a:t> </a:t>
            </a:r>
            <a:r>
              <a:rPr lang="hr-HR" dirty="0" err="1" smtClean="0"/>
              <a:t>all</a:t>
            </a:r>
            <a:r>
              <a:rPr lang="hr-HR" dirty="0" smtClean="0"/>
              <a:t> </a:t>
            </a:r>
            <a:r>
              <a:rPr lang="hr-HR" dirty="0" err="1" smtClean="0"/>
              <a:t>investors</a:t>
            </a:r>
            <a:r>
              <a:rPr lang="hr-HR" dirty="0" smtClean="0"/>
              <a:t> for </a:t>
            </a:r>
            <a:r>
              <a:rPr lang="hr-HR" dirty="0" err="1" smtClean="0"/>
              <a:t>using</a:t>
            </a:r>
            <a:r>
              <a:rPr lang="hr-HR" dirty="0" smtClean="0"/>
              <a:t> </a:t>
            </a:r>
            <a:r>
              <a:rPr lang="hr-HR" dirty="0" err="1" smtClean="0"/>
              <a:t>their</a:t>
            </a:r>
            <a:r>
              <a:rPr lang="hr-HR" dirty="0" smtClean="0"/>
              <a:t> </a:t>
            </a:r>
            <a:r>
              <a:rPr lang="hr-HR" dirty="0" err="1" smtClean="0"/>
              <a:t>financial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endParaRPr lang="en-US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/>
              <a:t>Risk</a:t>
            </a:r>
            <a:r>
              <a:rPr lang="hr-HR" dirty="0"/>
              <a:t> and </a:t>
            </a:r>
            <a:r>
              <a:rPr lang="hr-HR" dirty="0" err="1"/>
              <a:t>expected</a:t>
            </a:r>
            <a:r>
              <a:rPr lang="hr-HR" dirty="0"/>
              <a:t> </a:t>
            </a:r>
            <a:r>
              <a:rPr lang="hr-HR" dirty="0" err="1"/>
              <a:t>reward</a:t>
            </a:r>
            <a:r>
              <a:rPr lang="hr-HR" dirty="0"/>
              <a:t> </a:t>
            </a:r>
            <a:r>
              <a:rPr lang="hr-HR" dirty="0" err="1"/>
              <a:t>go</a:t>
            </a:r>
            <a:r>
              <a:rPr lang="hr-HR" dirty="0"/>
              <a:t> </a:t>
            </a:r>
            <a:r>
              <a:rPr lang="hr-HR" dirty="0" err="1"/>
              <a:t>hand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hand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There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always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a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won’t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hr-HR" dirty="0" err="1" smtClean="0"/>
              <a:t>able</a:t>
            </a:r>
            <a:r>
              <a:rPr lang="hr-HR" dirty="0" smtClean="0"/>
              <a:t> to </a:t>
            </a:r>
            <a:r>
              <a:rPr lang="hr-HR" dirty="0" err="1" smtClean="0"/>
              <a:t>pay</a:t>
            </a:r>
            <a:endParaRPr lang="hr-HR" dirty="0" smtClean="0"/>
          </a:p>
          <a:p>
            <a:pPr eaLnBrk="1" hangingPunct="1"/>
            <a:r>
              <a:rPr lang="hr-HR" dirty="0" smtClean="0"/>
              <a:t>One </a:t>
            </a:r>
            <a:r>
              <a:rPr lang="hr-HR" dirty="0" err="1" smtClean="0"/>
              <a:t>way</a:t>
            </a:r>
            <a:r>
              <a:rPr lang="hr-HR" dirty="0" smtClean="0"/>
              <a:t> </a:t>
            </a:r>
            <a:r>
              <a:rPr lang="hr-HR" dirty="0" err="1" smtClean="0"/>
              <a:t>humans</a:t>
            </a:r>
            <a:r>
              <a:rPr lang="hr-HR" dirty="0" smtClean="0"/>
              <a:t> </a:t>
            </a:r>
            <a:r>
              <a:rPr lang="hr-HR" dirty="0" err="1" smtClean="0"/>
              <a:t>express</a:t>
            </a:r>
            <a:r>
              <a:rPr lang="hr-HR" dirty="0" smtClean="0"/>
              <a:t> </a:t>
            </a:r>
            <a:r>
              <a:rPr lang="hr-HR" dirty="0" err="1" smtClean="0"/>
              <a:t>their</a:t>
            </a:r>
            <a:r>
              <a:rPr lang="hr-HR" dirty="0" smtClean="0"/>
              <a:t> </a:t>
            </a:r>
            <a:r>
              <a:rPr lang="hr-HR" dirty="0" err="1" smtClean="0"/>
              <a:t>dislike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risk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to </a:t>
            </a:r>
            <a:r>
              <a:rPr lang="hr-HR" dirty="0" err="1" smtClean="0"/>
              <a:t>expect</a:t>
            </a:r>
            <a:r>
              <a:rPr lang="hr-HR" dirty="0" smtClean="0"/>
              <a:t> more </a:t>
            </a:r>
            <a:r>
              <a:rPr lang="hr-HR" dirty="0" err="1" smtClean="0"/>
              <a:t>when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rent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riskier</a:t>
            </a:r>
            <a:r>
              <a:rPr lang="hr-HR" dirty="0" smtClean="0"/>
              <a:t>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Cash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king</a:t>
            </a:r>
            <a:endParaRPr lang="en-GB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income</a:t>
            </a:r>
            <a:r>
              <a:rPr lang="hr-HR" dirty="0" smtClean="0"/>
              <a:t> </a:t>
            </a:r>
            <a:r>
              <a:rPr lang="hr-HR" dirty="0" err="1" smtClean="0"/>
              <a:t>statement</a:t>
            </a:r>
            <a:r>
              <a:rPr lang="hr-HR" dirty="0" smtClean="0"/>
              <a:t> </a:t>
            </a:r>
            <a:r>
              <a:rPr lang="hr-HR" dirty="0" err="1" smtClean="0"/>
              <a:t>may</a:t>
            </a:r>
            <a:r>
              <a:rPr lang="hr-HR" dirty="0" smtClean="0"/>
              <a:t> </a:t>
            </a:r>
            <a:r>
              <a:rPr lang="hr-HR" dirty="0" err="1" smtClean="0"/>
              <a:t>look</a:t>
            </a:r>
            <a:r>
              <a:rPr lang="hr-HR" dirty="0" smtClean="0"/>
              <a:t> </a:t>
            </a:r>
            <a:r>
              <a:rPr lang="hr-HR" dirty="0" err="1" smtClean="0"/>
              <a:t>great</a:t>
            </a:r>
            <a:r>
              <a:rPr lang="hr-HR" dirty="0" smtClean="0"/>
              <a:t> </a:t>
            </a:r>
            <a:r>
              <a:rPr lang="hr-HR" dirty="0" err="1" smtClean="0"/>
              <a:t>when</a:t>
            </a:r>
            <a:r>
              <a:rPr lang="hr-HR" dirty="0" smtClean="0"/>
              <a:t>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book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additional</a:t>
            </a:r>
            <a:r>
              <a:rPr lang="hr-HR" dirty="0" smtClean="0"/>
              <a:t> $50.000 sale but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real</a:t>
            </a:r>
            <a:r>
              <a:rPr lang="hr-HR" dirty="0" smtClean="0"/>
              <a:t> </a:t>
            </a:r>
            <a:r>
              <a:rPr lang="hr-HR" dirty="0" err="1" smtClean="0"/>
              <a:t>concern</a:t>
            </a:r>
            <a:r>
              <a:rPr lang="hr-HR" dirty="0" smtClean="0"/>
              <a:t> </a:t>
            </a:r>
            <a:r>
              <a:rPr lang="hr-HR" dirty="0" err="1" smtClean="0"/>
              <a:t>will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how </a:t>
            </a:r>
            <a:r>
              <a:rPr lang="hr-HR" dirty="0" err="1" smtClean="0"/>
              <a:t>much</a:t>
            </a:r>
            <a:r>
              <a:rPr lang="hr-HR" dirty="0" smtClean="0"/>
              <a:t>,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any</a:t>
            </a:r>
            <a:r>
              <a:rPr lang="hr-HR" dirty="0" smtClean="0"/>
              <a:t>, </a:t>
            </a:r>
            <a:r>
              <a:rPr lang="hr-HR" dirty="0" err="1" smtClean="0"/>
              <a:t>was</a:t>
            </a:r>
            <a:r>
              <a:rPr lang="hr-HR" dirty="0" smtClean="0"/>
              <a:t> </a:t>
            </a:r>
            <a:r>
              <a:rPr lang="hr-HR" dirty="0" err="1" smtClean="0"/>
              <a:t>paid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endParaRPr lang="hr-HR" dirty="0" smtClean="0"/>
          </a:p>
          <a:p>
            <a:pPr eaLnBrk="1" hangingPunct="1"/>
            <a:r>
              <a:rPr lang="hr-HR" dirty="0" smtClean="0"/>
              <a:t>Cash </a:t>
            </a:r>
            <a:r>
              <a:rPr lang="hr-HR" dirty="0" err="1" smtClean="0"/>
              <a:t>without</a:t>
            </a:r>
            <a:r>
              <a:rPr lang="hr-HR" dirty="0" smtClean="0"/>
              <a:t> profit</a:t>
            </a:r>
          </a:p>
          <a:p>
            <a:pPr eaLnBrk="1" hangingPunct="1"/>
            <a:r>
              <a:rPr lang="hr-HR" dirty="0" smtClean="0"/>
              <a:t>Profit </a:t>
            </a:r>
            <a:r>
              <a:rPr lang="hr-HR" dirty="0" err="1" smtClean="0"/>
              <a:t>without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endParaRPr lang="hr-HR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New </a:t>
            </a:r>
            <a:r>
              <a:rPr lang="hr-HR" dirty="0" err="1"/>
              <a:t>venture</a:t>
            </a:r>
            <a:r>
              <a:rPr lang="hr-HR" dirty="0"/>
              <a:t> </a:t>
            </a:r>
            <a:r>
              <a:rPr lang="hr-HR" dirty="0" err="1"/>
              <a:t>financing</a:t>
            </a:r>
            <a:r>
              <a:rPr lang="hr-HR" dirty="0"/>
              <a:t> </a:t>
            </a:r>
            <a:r>
              <a:rPr lang="hr-HR" dirty="0" err="1"/>
              <a:t>involves</a:t>
            </a:r>
            <a:r>
              <a:rPr lang="hr-HR" dirty="0"/>
              <a:t> </a:t>
            </a:r>
            <a:r>
              <a:rPr lang="hr-HR" dirty="0" err="1"/>
              <a:t>search</a:t>
            </a:r>
            <a:r>
              <a:rPr lang="hr-HR" dirty="0"/>
              <a:t>, </a:t>
            </a:r>
            <a:r>
              <a:rPr lang="hr-HR" dirty="0" err="1"/>
              <a:t>negotiation</a:t>
            </a:r>
            <a:r>
              <a:rPr lang="hr-HR" dirty="0"/>
              <a:t> and </a:t>
            </a:r>
            <a:r>
              <a:rPr lang="hr-HR" dirty="0" err="1" smtClean="0"/>
              <a:t>privacy</a:t>
            </a:r>
            <a:endParaRPr lang="en-GB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Corporate</a:t>
            </a:r>
            <a:r>
              <a:rPr lang="hr-HR" dirty="0" smtClean="0"/>
              <a:t> </a:t>
            </a:r>
            <a:r>
              <a:rPr lang="hr-HR" dirty="0" err="1" smtClean="0"/>
              <a:t>finance</a:t>
            </a:r>
            <a:r>
              <a:rPr lang="hr-HR" dirty="0" smtClean="0"/>
              <a:t> – </a:t>
            </a:r>
            <a:r>
              <a:rPr lang="hr-HR" dirty="0" err="1" smtClean="0"/>
              <a:t>raising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public</a:t>
            </a:r>
            <a:r>
              <a:rPr lang="hr-HR" dirty="0" smtClean="0"/>
              <a:t> </a:t>
            </a:r>
            <a:r>
              <a:rPr lang="hr-HR" dirty="0" err="1" smtClean="0"/>
              <a:t>financial</a:t>
            </a:r>
            <a:r>
              <a:rPr lang="hr-HR" dirty="0" smtClean="0"/>
              <a:t> </a:t>
            </a:r>
            <a:r>
              <a:rPr lang="hr-HR" dirty="0" err="1" smtClean="0"/>
              <a:t>market</a:t>
            </a:r>
            <a:endParaRPr lang="hr-HR" dirty="0" smtClean="0"/>
          </a:p>
          <a:p>
            <a:pPr eaLnBrk="1" hangingPunct="1"/>
            <a:r>
              <a:rPr lang="hr-HR" dirty="0" smtClean="0"/>
              <a:t>New </a:t>
            </a:r>
            <a:r>
              <a:rPr lang="hr-HR" dirty="0" err="1" smtClean="0"/>
              <a:t>ventures</a:t>
            </a:r>
            <a:r>
              <a:rPr lang="hr-HR" dirty="0" smtClean="0"/>
              <a:t> are </a:t>
            </a:r>
            <a:r>
              <a:rPr lang="hr-HR" dirty="0" err="1" smtClean="0"/>
              <a:t>searching</a:t>
            </a:r>
            <a:r>
              <a:rPr lang="hr-HR" dirty="0" smtClean="0"/>
              <a:t> for </a:t>
            </a:r>
            <a:r>
              <a:rPr lang="hr-HR" dirty="0" err="1" smtClean="0"/>
              <a:t>financing</a:t>
            </a:r>
            <a:endParaRPr lang="hr-HR" dirty="0"/>
          </a:p>
          <a:p>
            <a:pPr eaLnBrk="1" hangingPunct="1"/>
            <a:r>
              <a:rPr lang="hr-HR" dirty="0" err="1" smtClean="0"/>
              <a:t>Barganing</a:t>
            </a:r>
            <a:r>
              <a:rPr lang="hr-HR" dirty="0" smtClean="0"/>
              <a:t> </a:t>
            </a:r>
            <a:r>
              <a:rPr lang="hr-HR" dirty="0" err="1" smtClean="0"/>
              <a:t>between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and </a:t>
            </a:r>
            <a:r>
              <a:rPr lang="hr-HR" dirty="0" err="1" smtClean="0"/>
              <a:t>its</a:t>
            </a:r>
            <a:r>
              <a:rPr lang="hr-HR" dirty="0" smtClean="0"/>
              <a:t> </a:t>
            </a:r>
            <a:r>
              <a:rPr lang="hr-HR" dirty="0" err="1" smtClean="0"/>
              <a:t>investors</a:t>
            </a:r>
            <a:endParaRPr lang="hr-HR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A </a:t>
            </a:r>
            <a:r>
              <a:rPr lang="hr-HR" dirty="0" err="1"/>
              <a:t>venure’s</a:t>
            </a:r>
            <a:r>
              <a:rPr lang="hr-HR" dirty="0"/>
              <a:t> </a:t>
            </a:r>
            <a:r>
              <a:rPr lang="hr-HR" dirty="0" err="1"/>
              <a:t>financial</a:t>
            </a:r>
            <a:r>
              <a:rPr lang="hr-HR" dirty="0"/>
              <a:t> </a:t>
            </a:r>
            <a:r>
              <a:rPr lang="hr-HR" dirty="0" err="1"/>
              <a:t>objective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to </a:t>
            </a:r>
            <a:r>
              <a:rPr lang="hr-HR" dirty="0" err="1"/>
              <a:t>increase</a:t>
            </a:r>
            <a:r>
              <a:rPr lang="hr-HR" dirty="0"/>
              <a:t> </a:t>
            </a:r>
            <a:r>
              <a:rPr lang="hr-HR" dirty="0" err="1"/>
              <a:t>value</a:t>
            </a:r>
            <a:endParaRPr lang="en-GB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dirty="0" err="1" smtClean="0"/>
              <a:t>Non-financial</a:t>
            </a:r>
            <a:r>
              <a:rPr lang="hr-HR" dirty="0" smtClean="0"/>
              <a:t> </a:t>
            </a:r>
            <a:r>
              <a:rPr lang="hr-HR" dirty="0" err="1" smtClean="0"/>
              <a:t>reasons</a:t>
            </a:r>
            <a:r>
              <a:rPr lang="hr-HR" dirty="0" smtClean="0"/>
              <a:t> for </a:t>
            </a:r>
            <a:r>
              <a:rPr lang="hr-HR" dirty="0" err="1" smtClean="0"/>
              <a:t>starting</a:t>
            </a:r>
            <a:r>
              <a:rPr lang="hr-HR" dirty="0" smtClean="0"/>
              <a:t> a </a:t>
            </a:r>
            <a:r>
              <a:rPr lang="hr-HR" dirty="0" err="1" smtClean="0"/>
              <a:t>business</a:t>
            </a: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Financial </a:t>
            </a:r>
            <a:r>
              <a:rPr lang="hr-HR" dirty="0" err="1" smtClean="0"/>
              <a:t>objective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to </a:t>
            </a:r>
            <a:r>
              <a:rPr lang="hr-HR" dirty="0" err="1" smtClean="0"/>
              <a:t>increase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Sales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Profit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4806</TotalTime>
  <Words>309</Words>
  <Application>Microsoft Office PowerPoint</Application>
  <PresentationFormat>On-screen Show (4:3)</PresentationFormat>
  <Paragraphs>44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Office Theme</vt:lpstr>
      <vt:lpstr>What is entrepreneurial finance</vt:lpstr>
      <vt:lpstr>Characteristics</vt:lpstr>
      <vt:lpstr>Definition</vt:lpstr>
      <vt:lpstr>Principles of EF</vt:lpstr>
      <vt:lpstr>Real, human and financial capital must be rented from owners</vt:lpstr>
      <vt:lpstr>Risk and expected reward go hand in hand</vt:lpstr>
      <vt:lpstr>Cash is the king</vt:lpstr>
      <vt:lpstr>New venture financing involves search, negotiation and privacy</vt:lpstr>
      <vt:lpstr>A venure’s financial objective is to increase value</vt:lpstr>
      <vt:lpstr>Venture character and reputation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75</cp:revision>
  <dcterms:created xsi:type="dcterms:W3CDTF">2011-11-28T10:27:33Z</dcterms:created>
  <dcterms:modified xsi:type="dcterms:W3CDTF">2019-11-21T18:36:54Z</dcterms:modified>
</cp:coreProperties>
</file>