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8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4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0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5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3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8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6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9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53ACE-6099-4225-BCD6-FCBA80518F0F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26013-8BDE-43CB-8833-58F8BAA5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2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anja.pfeifer@efos.hr" TargetMode="External"/><Relationship Id="rId2" Type="http://schemas.openxmlformats.org/officeDocument/2006/relationships/hyperlink" Target="mailto:slavica.singer@efos.h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Microeconomics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Competitiveness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Home </a:t>
            </a:r>
            <a:r>
              <a:rPr lang="hr-HR" sz="3600" dirty="0" err="1" smtClean="0"/>
              <a:t>assignment</a:t>
            </a:r>
            <a:endParaRPr lang="hr-HR" sz="3600" dirty="0" smtClean="0"/>
          </a:p>
          <a:p>
            <a:r>
              <a:rPr lang="hr-HR" sz="3600" dirty="0" err="1" smtClean="0"/>
              <a:t>September</a:t>
            </a:r>
            <a:r>
              <a:rPr lang="hr-HR" sz="3600" dirty="0" smtClean="0"/>
              <a:t> 28, 2019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98781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mtClean="0"/>
              <a:t>Home assignment</a:t>
            </a:r>
            <a:r>
              <a:rPr lang="en-US" altLang="en-US" smtClean="0"/>
              <a:t> 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carefully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Dutch</a:t>
            </a:r>
            <a:r>
              <a:rPr lang="hr-HR" dirty="0" smtClean="0"/>
              <a:t> </a:t>
            </a:r>
            <a:r>
              <a:rPr lang="hr-HR" dirty="0" err="1" smtClean="0"/>
              <a:t>Flower</a:t>
            </a:r>
            <a:r>
              <a:rPr lang="hr-HR" dirty="0" smtClean="0"/>
              <a:t> </a:t>
            </a:r>
            <a:r>
              <a:rPr lang="hr-HR" dirty="0" err="1" smtClean="0"/>
              <a:t>Cluster</a:t>
            </a:r>
            <a:endParaRPr lang="hr-HR" dirty="0" smtClean="0"/>
          </a:p>
          <a:p>
            <a:pPr>
              <a:defRPr/>
            </a:pPr>
            <a:r>
              <a:rPr lang="hr-HR" dirty="0" err="1" smtClean="0"/>
              <a:t>Prepare</a:t>
            </a:r>
            <a:r>
              <a:rPr lang="hr-HR" dirty="0" smtClean="0"/>
              <a:t> </a:t>
            </a:r>
            <a:r>
              <a:rPr lang="hr-HR" dirty="0" err="1" smtClean="0"/>
              <a:t>written</a:t>
            </a:r>
            <a:r>
              <a:rPr lang="hr-HR" dirty="0" smtClean="0"/>
              <a:t> </a:t>
            </a:r>
            <a:r>
              <a:rPr lang="hr-HR" dirty="0" err="1" smtClean="0"/>
              <a:t>report</a:t>
            </a:r>
            <a:r>
              <a:rPr lang="hr-HR" dirty="0" smtClean="0"/>
              <a:t>, </a:t>
            </a:r>
            <a:r>
              <a:rPr lang="hr-HR" dirty="0" err="1" smtClean="0"/>
              <a:t>based</a:t>
            </a:r>
            <a:r>
              <a:rPr lang="hr-HR" dirty="0" smtClean="0"/>
              <a:t> on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r>
              <a:rPr lang="hr-HR" dirty="0" smtClean="0"/>
              <a:t>:</a:t>
            </a:r>
          </a:p>
          <a:p>
            <a:pPr lvl="1">
              <a:defRPr/>
            </a:pPr>
            <a:r>
              <a:rPr lang="en-US" dirty="0" smtClean="0"/>
              <a:t>Draw </a:t>
            </a:r>
            <a:r>
              <a:rPr lang="en-US" dirty="0"/>
              <a:t>a cluster map of the Dutch flower cluster including the relevant groups of firms, institutions, and other involved entities.</a:t>
            </a:r>
          </a:p>
          <a:p>
            <a:pPr lvl="1">
              <a:defRPr/>
            </a:pPr>
            <a:r>
              <a:rPr lang="en-US" dirty="0"/>
              <a:t>Why has the Netherlands built the most competitive cluster in the world in a country with a cold and cloudy climate?</a:t>
            </a:r>
          </a:p>
          <a:p>
            <a:pPr marL="0" indent="0">
              <a:buNone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024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mtClean="0"/>
              <a:t>Home assignment</a:t>
            </a:r>
            <a:endParaRPr lang="en-US" altLang="en-US" smtClean="0"/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How has the Dutch cluster sustained its leadership position for so long? </a:t>
            </a:r>
            <a:br>
              <a:rPr lang="en-US" altLang="en-US" smtClean="0"/>
            </a:br>
            <a:endParaRPr lang="hr-HR" altLang="en-US" smtClean="0"/>
          </a:p>
          <a:p>
            <a:r>
              <a:rPr lang="en-US" altLang="en-US" smtClean="0"/>
              <a:t>Why has flower production internationalized over the last few decades?  How are the flower clusters in the various countries connected?  How do they compete?</a:t>
            </a:r>
            <a:br>
              <a:rPr lang="en-US" altLang="en-US" smtClean="0"/>
            </a:br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523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mtClean="0"/>
              <a:t>Home assignment</a:t>
            </a:r>
            <a:endParaRPr lang="en-US" altLang="en-US" smtClean="0"/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What are the challenges facing the Dutch cluster?  What recommendations would you make to FloraHolland?  To the Dutch government?  To a major grower?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61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mtClean="0"/>
              <a:t>Home assignment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578850" cy="4525963"/>
          </a:xfrm>
        </p:spPr>
        <p:txBody>
          <a:bodyPr/>
          <a:lstStyle/>
          <a:p>
            <a:pPr>
              <a:defRPr/>
            </a:pPr>
            <a:r>
              <a:rPr lang="hr-HR" dirty="0" err="1" smtClean="0"/>
              <a:t>Listed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core</a:t>
            </a:r>
            <a:r>
              <a:rPr lang="hr-HR" dirty="0" smtClean="0"/>
              <a:t> </a:t>
            </a:r>
            <a:r>
              <a:rPr lang="hr-HR" dirty="0" err="1" smtClean="0"/>
              <a:t>structure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written</a:t>
            </a:r>
            <a:r>
              <a:rPr lang="hr-HR" dirty="0" smtClean="0"/>
              <a:t> </a:t>
            </a:r>
            <a:r>
              <a:rPr lang="hr-HR" dirty="0" err="1" smtClean="0"/>
              <a:t>report</a:t>
            </a:r>
            <a:endParaRPr lang="hr-HR" dirty="0" smtClean="0"/>
          </a:p>
          <a:p>
            <a:pPr>
              <a:defRPr/>
            </a:pPr>
            <a:r>
              <a:rPr lang="hr-HR" dirty="0" err="1" smtClean="0"/>
              <a:t>Length</a:t>
            </a:r>
            <a:r>
              <a:rPr lang="hr-HR" dirty="0" smtClean="0"/>
              <a:t>: 5 </a:t>
            </a:r>
            <a:r>
              <a:rPr lang="hr-HR" dirty="0" err="1" smtClean="0"/>
              <a:t>pages</a:t>
            </a:r>
            <a:endParaRPr lang="hr-HR" dirty="0" smtClean="0"/>
          </a:p>
          <a:p>
            <a:pPr>
              <a:defRPr/>
            </a:pPr>
            <a:r>
              <a:rPr lang="hr-HR" dirty="0" err="1" smtClean="0"/>
              <a:t>Due</a:t>
            </a:r>
            <a:r>
              <a:rPr lang="hr-HR" dirty="0" smtClean="0"/>
              <a:t>: </a:t>
            </a:r>
            <a:r>
              <a:rPr lang="hr-HR" dirty="0" err="1" smtClean="0"/>
              <a:t>November</a:t>
            </a:r>
            <a:r>
              <a:rPr lang="hr-HR" dirty="0" smtClean="0"/>
              <a:t> 30, 2019</a:t>
            </a:r>
          </a:p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dirty="0" err="1" smtClean="0"/>
              <a:t>Submit</a:t>
            </a:r>
            <a:r>
              <a:rPr lang="hr-HR" dirty="0" smtClean="0"/>
              <a:t> to: </a:t>
            </a:r>
          </a:p>
          <a:p>
            <a:pPr marL="0" indent="0">
              <a:buNone/>
              <a:defRPr/>
            </a:pPr>
            <a:r>
              <a:rPr lang="hr-HR" dirty="0" smtClean="0">
                <a:hlinkClick r:id="rId2"/>
              </a:rPr>
              <a:t>slavica.singer@efos.hr</a:t>
            </a:r>
            <a:r>
              <a:rPr lang="hr-HR" dirty="0" smtClean="0"/>
              <a:t>   </a:t>
            </a:r>
            <a:r>
              <a:rPr lang="hr-HR" dirty="0" err="1" smtClean="0"/>
              <a:t>and</a:t>
            </a:r>
            <a:r>
              <a:rPr lang="hr-HR" dirty="0" smtClean="0"/>
              <a:t>  </a:t>
            </a:r>
            <a:r>
              <a:rPr lang="hr-HR" dirty="0" smtClean="0">
                <a:hlinkClick r:id="rId3"/>
              </a:rPr>
              <a:t>sanja.pfeifer@efos.hr</a:t>
            </a:r>
            <a:endParaRPr lang="hr-HR" dirty="0" smtClean="0"/>
          </a:p>
          <a:p>
            <a:pPr marL="0" indent="0">
              <a:buNone/>
              <a:defRPr/>
            </a:pPr>
            <a:endParaRPr lang="hr-HR" dirty="0" smtClean="0"/>
          </a:p>
          <a:p>
            <a:pPr>
              <a:defRPr/>
            </a:pPr>
            <a:endParaRPr lang="hr-HR" dirty="0" smtClean="0"/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7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Microeconomics of Competitiveness</vt:lpstr>
      <vt:lpstr>Home assignment </vt:lpstr>
      <vt:lpstr>Home assignment</vt:lpstr>
      <vt:lpstr>Home assignment</vt:lpstr>
      <vt:lpstr>Home assignment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Microeconomics of Competitiveness</dc:title>
  <dc:creator>Slavica Singer</dc:creator>
  <cp:lastModifiedBy>Slavica Singer</cp:lastModifiedBy>
  <cp:revision>1</cp:revision>
  <dcterms:created xsi:type="dcterms:W3CDTF">2019-09-30T19:16:12Z</dcterms:created>
  <dcterms:modified xsi:type="dcterms:W3CDTF">2019-09-30T19:16:39Z</dcterms:modified>
</cp:coreProperties>
</file>